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1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0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914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24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34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67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03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55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2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0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E469-974D-4940-BF47-D2F44621D71B}" type="datetimeFigureOut">
              <a:rPr lang="en-IN" smtClean="0"/>
              <a:t>11-10-2015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6B38-C30C-4084-974C-898CCF0530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3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Dessert session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ECG basics and 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 reversals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Dr. Benny J. Panakkal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Senior Resident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Dept. of Cardiology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Govt. Medical College, Kozhikode.</a:t>
            </a:r>
            <a:endParaRPr lang="en-IN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lifeinthefastlane.com/wp-content/uploads/2011/12/RA-RL-dia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3" y="1716065"/>
            <a:ext cx="3407080" cy="37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101697" y="3229682"/>
            <a:ext cx="187705" cy="668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38620" y="2883933"/>
            <a:ext cx="445786" cy="691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3363" y="12526"/>
            <a:ext cx="25185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Right arm – Right leg (N) reversal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3363" y="1716065"/>
            <a:ext cx="4446308" cy="3718731"/>
            <a:chOff x="-13363" y="1716065"/>
            <a:chExt cx="4446308" cy="3718731"/>
          </a:xfrm>
        </p:grpSpPr>
        <p:pic>
          <p:nvPicPr>
            <p:cNvPr id="3" name="Picture 10" descr="http://cdn.lifeinthefastlane.com/wp-content/uploads/2011/12/RA-R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63" y="1716065"/>
              <a:ext cx="4446308" cy="371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558438" y="3229682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975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.lifeinthefastlane.com/wp-content/uploads/2011/12/LA-R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3" y="1716065"/>
            <a:ext cx="3407080" cy="37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363" y="12526"/>
            <a:ext cx="251856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Left arm – Right leg (N) reversal</a:t>
            </a:r>
            <a:endParaRPr lang="en-IN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23770" y="2535770"/>
            <a:ext cx="425885" cy="1039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74916" y="2510292"/>
            <a:ext cx="526092" cy="809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13362" y="1716066"/>
            <a:ext cx="4446308" cy="3667772"/>
            <a:chOff x="-13362" y="1716066"/>
            <a:chExt cx="4446308" cy="3667772"/>
          </a:xfrm>
        </p:grpSpPr>
        <p:pic>
          <p:nvPicPr>
            <p:cNvPr id="3" name="Picture 6" descr="http://cdn.lifeinthefastlane.com/wp-content/uploads/2011/12/LA-R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62" y="1716066"/>
              <a:ext cx="4446308" cy="366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050807" y="4631696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4026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63" y="12526"/>
            <a:ext cx="306971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Bilateral arm-leg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reversal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23353" y="1716065"/>
            <a:ext cx="3407080" cy="3718731"/>
            <a:chOff x="5223353" y="1716065"/>
            <a:chExt cx="3407080" cy="3718731"/>
          </a:xfrm>
        </p:grpSpPr>
        <p:pic>
          <p:nvPicPr>
            <p:cNvPr id="2" name="Picture 2" descr="http://cdn.lifeinthefastlane.com/wp-content/uploads/2011/12/bilateral-arm-leg-reversal-diagr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53" y="1716065"/>
              <a:ext cx="3407080" cy="371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7127310" y="2517732"/>
              <a:ext cx="475989" cy="7891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791189" y="2680570"/>
              <a:ext cx="162838" cy="6263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3363" y="1716065"/>
            <a:ext cx="4446566" cy="3667773"/>
            <a:chOff x="-13363" y="1716065"/>
            <a:chExt cx="4446566" cy="3667773"/>
          </a:xfrm>
        </p:grpSpPr>
        <p:pic>
          <p:nvPicPr>
            <p:cNvPr id="4" name="Picture 4" descr="http://cdn.lifeinthefastlane.com/wp-content/uploads/2011/12/bilateral-arm-leg-revers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63" y="1716065"/>
              <a:ext cx="4446566" cy="3667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558567" y="1878904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7988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63" y="12526"/>
            <a:ext cx="306971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Right leg (N) – Left leg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reversal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cdn.lifeinthefastlane.com/wp-content/uploads/2011/12/RL-L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53" y="1716065"/>
            <a:ext cx="3407080" cy="37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dn.lifeinthefastlane.com/wp-content/uploads/2011/12/LL-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2" y="1716065"/>
            <a:ext cx="4446566" cy="37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0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The electrode on the right leg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Indifferent electrode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Ground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Neutral 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4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I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5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th.com/tables/rt-tri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47" y="236312"/>
            <a:ext cx="3852754" cy="237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qph.is.quoracdn.net/main-qimg-2270ad18ad1ac7610e9e6dc65fa52687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11" y="2970492"/>
            <a:ext cx="46196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gn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36222" cy="51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gn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026547"/>
            <a:ext cx="5419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8111" y="5542768"/>
            <a:ext cx="532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Kirchhoff’s law requires that I</a:t>
            </a:r>
            <a:r>
              <a:rPr lang="en-US" sz="2400" baseline="-25000" dirty="0" smtClean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 + I</a:t>
            </a:r>
            <a:r>
              <a:rPr lang="en-US" sz="2400" baseline="-25000" dirty="0" smtClean="0">
                <a:solidFill>
                  <a:schemeClr val="bg1"/>
                </a:solidFill>
              </a:rPr>
              <a:t>L</a:t>
            </a:r>
            <a:r>
              <a:rPr lang="en-US" sz="2400" dirty="0" smtClean="0">
                <a:solidFill>
                  <a:schemeClr val="bg1"/>
                </a:solidFill>
              </a:rPr>
              <a:t> + I</a:t>
            </a:r>
            <a:r>
              <a:rPr lang="en-US" sz="2400" baseline="-250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= 0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gn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1798703"/>
            <a:ext cx="6316133" cy="50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1525" y="475989"/>
            <a:ext cx="499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Goldberger modification for augmented limb leads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50% augmentation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1/19/Limb_leads_of_EKG.png/600px-Limb_leads_of_EK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7" y="789139"/>
            <a:ext cx="8041709" cy="53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rseslearning.com/courses/nrp/NRP1619-30/images/Figure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8" y="0"/>
            <a:ext cx="7486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63" y="12526"/>
            <a:ext cx="234236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Left arm – right arm reversal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cdn.lifeinthefastlane.com/wp-content/uploads/2011/12/RA-LA-reversal-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99" y="200416"/>
            <a:ext cx="2680408" cy="30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46307" y="3575431"/>
            <a:ext cx="3220391" cy="2949879"/>
            <a:chOff x="5046307" y="3575431"/>
            <a:chExt cx="3220391" cy="2949879"/>
          </a:xfrm>
        </p:grpSpPr>
        <p:pic>
          <p:nvPicPr>
            <p:cNvPr id="7" name="Picture 2" descr="http://www.nurseslearning.com/courses/nrp/NRP1619-30/images/Figure-5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307" y="3575431"/>
              <a:ext cx="3220391" cy="294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631451" y="3575431"/>
              <a:ext cx="0" cy="2949879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716066"/>
            <a:ext cx="4432541" cy="3718730"/>
            <a:chOff x="0" y="1716066"/>
            <a:chExt cx="4432541" cy="3718730"/>
          </a:xfrm>
        </p:grpSpPr>
        <p:pic>
          <p:nvPicPr>
            <p:cNvPr id="2050" name="Picture 2" descr="http://cdn.lifeinthefastlane.com/wp-content/uploads/2011/12/LA-R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6066"/>
              <a:ext cx="4432541" cy="371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252603" y="2029217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596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lifeinthefastlane.com/wp-content/uploads/2011/12/LA-LL-reversal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99" y="200415"/>
            <a:ext cx="2680407" cy="30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363" y="12526"/>
            <a:ext cx="234236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Left arm – left leg reversal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46307" y="3575431"/>
            <a:ext cx="3220391" cy="2949879"/>
            <a:chOff x="5046307" y="3575431"/>
            <a:chExt cx="3220391" cy="2949879"/>
          </a:xfrm>
        </p:grpSpPr>
        <p:pic>
          <p:nvPicPr>
            <p:cNvPr id="5" name="Picture 2" descr="http://www.nurseslearning.com/courses/nrp/NRP1619-30/images/Figure-5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307" y="3575431"/>
              <a:ext cx="3220391" cy="294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5046307" y="4196219"/>
              <a:ext cx="3220391" cy="18288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-13363" y="1716066"/>
            <a:ext cx="4445904" cy="3723228"/>
            <a:chOff x="-13363" y="1716066"/>
            <a:chExt cx="4445904" cy="3723228"/>
          </a:xfrm>
        </p:grpSpPr>
        <p:pic>
          <p:nvPicPr>
            <p:cNvPr id="3" name="Picture 2" descr="http://cdn.lifeinthefastlane.com/wp-content/uploads/2011/12/LA-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63" y="1716066"/>
              <a:ext cx="4445904" cy="372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832143" y="4730956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26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890732" y="8835221"/>
            <a:ext cx="1948812" cy="101981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046307" y="3575430"/>
            <a:ext cx="3220391" cy="2949879"/>
            <a:chOff x="5046307" y="3575430"/>
            <a:chExt cx="3220391" cy="2949879"/>
          </a:xfrm>
        </p:grpSpPr>
        <p:pic>
          <p:nvPicPr>
            <p:cNvPr id="6" name="Picture 2" descr="http://www.nurseslearning.com/courses/nrp/NRP1619-30/images/Figure-5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307" y="3575430"/>
              <a:ext cx="3220391" cy="294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5046308" y="4133589"/>
              <a:ext cx="3220390" cy="189143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-1640910" y="1415440"/>
            <a:ext cx="27842" cy="315893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http://cdn.lifeinthefastlane.com/wp-content/uploads/2011/12/RA-LL-reversal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99" y="200415"/>
            <a:ext cx="2680570" cy="30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3363" y="12526"/>
            <a:ext cx="234236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Right arm – left leg reversal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703540"/>
            <a:ext cx="4432541" cy="3717802"/>
            <a:chOff x="0" y="1703540"/>
            <a:chExt cx="4432541" cy="3717802"/>
          </a:xfrm>
        </p:grpSpPr>
        <p:pic>
          <p:nvPicPr>
            <p:cNvPr id="3" name="Picture 4" descr="http://cdn.lifeinthefastlane.com/wp-content/uploads/2011/12/RA-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3540"/>
              <a:ext cx="4432541" cy="371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447155" y="4573532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>
              <a:off x="1065274" y="4573532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1079180" y="3420055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>
              <a:off x="1079181" y="2057597"/>
              <a:ext cx="651353" cy="638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99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101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Dessert session ECG basics and  lead reversals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electrode on the right leg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15</cp:revision>
  <dcterms:created xsi:type="dcterms:W3CDTF">2015-10-11T15:21:36Z</dcterms:created>
  <dcterms:modified xsi:type="dcterms:W3CDTF">2015-10-11T18:07:41Z</dcterms:modified>
</cp:coreProperties>
</file>